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9F19C-5876-4D09-8C4C-C4851E8985E4}" type="datetimeFigureOut">
              <a:rPr lang="en-NZ" smtClean="0"/>
              <a:t>04/08/2013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932485-B29C-48A7-A782-20FA87D3DCA1}" type="slidenum">
              <a:rPr lang="en-NZ" smtClean="0"/>
              <a:t>‹#›</a:t>
            </a:fld>
            <a:endParaRPr lang="en-NZ"/>
          </a:p>
        </p:txBody>
      </p:sp>
    </p:spTree>
    <p:extLst>
      <p:ext uri="{BB962C8B-B14F-4D97-AF65-F5344CB8AC3E}">
        <p14:creationId xmlns:p14="http://schemas.microsoft.com/office/powerpoint/2010/main" val="250249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51932485-B29C-48A7-A782-20FA87D3DCA1}" type="slidenum">
              <a:rPr lang="en-NZ" smtClean="0"/>
              <a:t>1</a:t>
            </a:fld>
            <a:endParaRPr lang="en-NZ"/>
          </a:p>
        </p:txBody>
      </p:sp>
    </p:spTree>
    <p:extLst>
      <p:ext uri="{BB962C8B-B14F-4D97-AF65-F5344CB8AC3E}">
        <p14:creationId xmlns:p14="http://schemas.microsoft.com/office/powerpoint/2010/main" val="75131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51932485-B29C-48A7-A782-20FA87D3DCA1}" type="slidenum">
              <a:rPr lang="en-NZ" smtClean="0"/>
              <a:t>2</a:t>
            </a:fld>
            <a:endParaRPr lang="en-NZ"/>
          </a:p>
        </p:txBody>
      </p:sp>
    </p:spTree>
    <p:extLst>
      <p:ext uri="{BB962C8B-B14F-4D97-AF65-F5344CB8AC3E}">
        <p14:creationId xmlns:p14="http://schemas.microsoft.com/office/powerpoint/2010/main" val="1372057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51932485-B29C-48A7-A782-20FA87D3DCA1}" type="slidenum">
              <a:rPr lang="en-NZ" smtClean="0"/>
              <a:t>3</a:t>
            </a:fld>
            <a:endParaRPr lang="en-NZ"/>
          </a:p>
        </p:txBody>
      </p:sp>
    </p:spTree>
    <p:extLst>
      <p:ext uri="{BB962C8B-B14F-4D97-AF65-F5344CB8AC3E}">
        <p14:creationId xmlns:p14="http://schemas.microsoft.com/office/powerpoint/2010/main" val="3295303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51932485-B29C-48A7-A782-20FA87D3DCA1}" type="slidenum">
              <a:rPr lang="en-NZ" smtClean="0"/>
              <a:t>4</a:t>
            </a:fld>
            <a:endParaRPr lang="en-NZ"/>
          </a:p>
        </p:txBody>
      </p:sp>
    </p:spTree>
    <p:extLst>
      <p:ext uri="{BB962C8B-B14F-4D97-AF65-F5344CB8AC3E}">
        <p14:creationId xmlns:p14="http://schemas.microsoft.com/office/powerpoint/2010/main" val="2044697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B5830753-4FC7-48B1-9E8E-FF445A9FEA83}" type="datetime1">
              <a:rPr lang="en-NZ" smtClean="0"/>
              <a:t>04/08/2013</a:t>
            </a:fld>
            <a:endParaRPr lang="en-NZ"/>
          </a:p>
        </p:txBody>
      </p:sp>
      <p:sp>
        <p:nvSpPr>
          <p:cNvPr id="5" name="Footer Placeholder 4"/>
          <p:cNvSpPr>
            <a:spLocks noGrp="1"/>
          </p:cNvSpPr>
          <p:nvPr>
            <p:ph type="ftr" sz="quarter" idx="11"/>
          </p:nvPr>
        </p:nvSpPr>
        <p:spPr/>
        <p:txBody>
          <a:bodyPr/>
          <a:lstStyle/>
          <a:p>
            <a:r>
              <a:rPr lang="en-NZ" smtClean="0"/>
              <a:t>MR MUSA - WGHS</a:t>
            </a:r>
            <a:endParaRPr lang="en-NZ"/>
          </a:p>
        </p:txBody>
      </p:sp>
      <p:sp>
        <p:nvSpPr>
          <p:cNvPr id="6" name="Slide Number Placeholder 5"/>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1991738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1E3D229-4BD1-482F-BF0C-1377FE572657}" type="datetime1">
              <a:rPr lang="en-NZ" smtClean="0"/>
              <a:t>04/08/2013</a:t>
            </a:fld>
            <a:endParaRPr lang="en-NZ"/>
          </a:p>
        </p:txBody>
      </p:sp>
      <p:sp>
        <p:nvSpPr>
          <p:cNvPr id="5" name="Footer Placeholder 4"/>
          <p:cNvSpPr>
            <a:spLocks noGrp="1"/>
          </p:cNvSpPr>
          <p:nvPr>
            <p:ph type="ftr" sz="quarter" idx="11"/>
          </p:nvPr>
        </p:nvSpPr>
        <p:spPr/>
        <p:txBody>
          <a:bodyPr/>
          <a:lstStyle/>
          <a:p>
            <a:r>
              <a:rPr lang="en-NZ" smtClean="0"/>
              <a:t>MR MUSA - WGHS</a:t>
            </a:r>
            <a:endParaRPr lang="en-NZ"/>
          </a:p>
        </p:txBody>
      </p:sp>
      <p:sp>
        <p:nvSpPr>
          <p:cNvPr id="6" name="Slide Number Placeholder 5"/>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3561200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2B31CBD-B4A8-4ECE-AF72-B2FFCFD1CD12}" type="datetime1">
              <a:rPr lang="en-NZ" smtClean="0"/>
              <a:t>04/08/2013</a:t>
            </a:fld>
            <a:endParaRPr lang="en-NZ"/>
          </a:p>
        </p:txBody>
      </p:sp>
      <p:sp>
        <p:nvSpPr>
          <p:cNvPr id="5" name="Footer Placeholder 4"/>
          <p:cNvSpPr>
            <a:spLocks noGrp="1"/>
          </p:cNvSpPr>
          <p:nvPr>
            <p:ph type="ftr" sz="quarter" idx="11"/>
          </p:nvPr>
        </p:nvSpPr>
        <p:spPr/>
        <p:txBody>
          <a:bodyPr/>
          <a:lstStyle/>
          <a:p>
            <a:r>
              <a:rPr lang="en-NZ" smtClean="0"/>
              <a:t>MR MUSA - WGHS</a:t>
            </a:r>
            <a:endParaRPr lang="en-NZ"/>
          </a:p>
        </p:txBody>
      </p:sp>
      <p:sp>
        <p:nvSpPr>
          <p:cNvPr id="6" name="Slide Number Placeholder 5"/>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1030409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269F0E6-1FB6-4FB8-A610-996518132862}" type="datetime1">
              <a:rPr lang="en-NZ" smtClean="0"/>
              <a:t>04/08/2013</a:t>
            </a:fld>
            <a:endParaRPr lang="en-NZ"/>
          </a:p>
        </p:txBody>
      </p:sp>
      <p:sp>
        <p:nvSpPr>
          <p:cNvPr id="5" name="Footer Placeholder 4"/>
          <p:cNvSpPr>
            <a:spLocks noGrp="1"/>
          </p:cNvSpPr>
          <p:nvPr>
            <p:ph type="ftr" sz="quarter" idx="11"/>
          </p:nvPr>
        </p:nvSpPr>
        <p:spPr/>
        <p:txBody>
          <a:bodyPr/>
          <a:lstStyle/>
          <a:p>
            <a:r>
              <a:rPr lang="en-NZ" smtClean="0"/>
              <a:t>MR MUSA - WGHS</a:t>
            </a:r>
            <a:endParaRPr lang="en-NZ"/>
          </a:p>
        </p:txBody>
      </p:sp>
      <p:sp>
        <p:nvSpPr>
          <p:cNvPr id="6" name="Slide Number Placeholder 5"/>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11677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4C244-0967-4D91-82E5-5B3E6C8EB14F}" type="datetime1">
              <a:rPr lang="en-NZ" smtClean="0"/>
              <a:t>04/08/2013</a:t>
            </a:fld>
            <a:endParaRPr lang="en-NZ"/>
          </a:p>
        </p:txBody>
      </p:sp>
      <p:sp>
        <p:nvSpPr>
          <p:cNvPr id="5" name="Footer Placeholder 4"/>
          <p:cNvSpPr>
            <a:spLocks noGrp="1"/>
          </p:cNvSpPr>
          <p:nvPr>
            <p:ph type="ftr" sz="quarter" idx="11"/>
          </p:nvPr>
        </p:nvSpPr>
        <p:spPr/>
        <p:txBody>
          <a:bodyPr/>
          <a:lstStyle/>
          <a:p>
            <a:r>
              <a:rPr lang="en-NZ" smtClean="0"/>
              <a:t>MR MUSA - WGHS</a:t>
            </a:r>
            <a:endParaRPr lang="en-NZ"/>
          </a:p>
        </p:txBody>
      </p:sp>
      <p:sp>
        <p:nvSpPr>
          <p:cNvPr id="6" name="Slide Number Placeholder 5"/>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193478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C81CD466-7600-4F52-A2E4-C48FEFF465E2}" type="datetime1">
              <a:rPr lang="en-NZ" smtClean="0"/>
              <a:t>04/08/2013</a:t>
            </a:fld>
            <a:endParaRPr lang="en-NZ"/>
          </a:p>
        </p:txBody>
      </p:sp>
      <p:sp>
        <p:nvSpPr>
          <p:cNvPr id="6" name="Footer Placeholder 5"/>
          <p:cNvSpPr>
            <a:spLocks noGrp="1"/>
          </p:cNvSpPr>
          <p:nvPr>
            <p:ph type="ftr" sz="quarter" idx="11"/>
          </p:nvPr>
        </p:nvSpPr>
        <p:spPr/>
        <p:txBody>
          <a:bodyPr/>
          <a:lstStyle/>
          <a:p>
            <a:r>
              <a:rPr lang="en-NZ" smtClean="0"/>
              <a:t>MR MUSA - WGHS</a:t>
            </a:r>
            <a:endParaRPr lang="en-NZ"/>
          </a:p>
        </p:txBody>
      </p:sp>
      <p:sp>
        <p:nvSpPr>
          <p:cNvPr id="7" name="Slide Number Placeholder 6"/>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3622111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65055974-D230-436F-8AC0-BD9A832B32F5}" type="datetime1">
              <a:rPr lang="en-NZ" smtClean="0"/>
              <a:t>04/08/2013</a:t>
            </a:fld>
            <a:endParaRPr lang="en-NZ"/>
          </a:p>
        </p:txBody>
      </p:sp>
      <p:sp>
        <p:nvSpPr>
          <p:cNvPr id="8" name="Footer Placeholder 7"/>
          <p:cNvSpPr>
            <a:spLocks noGrp="1"/>
          </p:cNvSpPr>
          <p:nvPr>
            <p:ph type="ftr" sz="quarter" idx="11"/>
          </p:nvPr>
        </p:nvSpPr>
        <p:spPr/>
        <p:txBody>
          <a:bodyPr/>
          <a:lstStyle/>
          <a:p>
            <a:r>
              <a:rPr lang="en-NZ" smtClean="0"/>
              <a:t>MR MUSA - WGHS</a:t>
            </a:r>
            <a:endParaRPr lang="en-NZ"/>
          </a:p>
        </p:txBody>
      </p:sp>
      <p:sp>
        <p:nvSpPr>
          <p:cNvPr id="9" name="Slide Number Placeholder 8"/>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81757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C7521CD0-311F-4C66-9A2E-AE4366C11984}" type="datetime1">
              <a:rPr lang="en-NZ" smtClean="0"/>
              <a:t>04/08/2013</a:t>
            </a:fld>
            <a:endParaRPr lang="en-NZ"/>
          </a:p>
        </p:txBody>
      </p:sp>
      <p:sp>
        <p:nvSpPr>
          <p:cNvPr id="4" name="Footer Placeholder 3"/>
          <p:cNvSpPr>
            <a:spLocks noGrp="1"/>
          </p:cNvSpPr>
          <p:nvPr>
            <p:ph type="ftr" sz="quarter" idx="11"/>
          </p:nvPr>
        </p:nvSpPr>
        <p:spPr/>
        <p:txBody>
          <a:bodyPr/>
          <a:lstStyle/>
          <a:p>
            <a:r>
              <a:rPr lang="en-NZ" smtClean="0"/>
              <a:t>MR MUSA - WGHS</a:t>
            </a:r>
            <a:endParaRPr lang="en-NZ"/>
          </a:p>
        </p:txBody>
      </p:sp>
      <p:sp>
        <p:nvSpPr>
          <p:cNvPr id="5" name="Slide Number Placeholder 4"/>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218633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0E67D-2F79-40B0-9FD0-3B9D39EECE78}" type="datetime1">
              <a:rPr lang="en-NZ" smtClean="0"/>
              <a:t>04/08/2013</a:t>
            </a:fld>
            <a:endParaRPr lang="en-NZ"/>
          </a:p>
        </p:txBody>
      </p:sp>
      <p:sp>
        <p:nvSpPr>
          <p:cNvPr id="3" name="Footer Placeholder 2"/>
          <p:cNvSpPr>
            <a:spLocks noGrp="1"/>
          </p:cNvSpPr>
          <p:nvPr>
            <p:ph type="ftr" sz="quarter" idx="11"/>
          </p:nvPr>
        </p:nvSpPr>
        <p:spPr/>
        <p:txBody>
          <a:bodyPr/>
          <a:lstStyle/>
          <a:p>
            <a:r>
              <a:rPr lang="en-NZ" smtClean="0"/>
              <a:t>MR MUSA - WGHS</a:t>
            </a:r>
            <a:endParaRPr lang="en-NZ"/>
          </a:p>
        </p:txBody>
      </p:sp>
      <p:sp>
        <p:nvSpPr>
          <p:cNvPr id="4" name="Slide Number Placeholder 3"/>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172119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D74DF-B10E-4B73-B46E-EFB3ABFF5849}" type="datetime1">
              <a:rPr lang="en-NZ" smtClean="0"/>
              <a:t>04/08/2013</a:t>
            </a:fld>
            <a:endParaRPr lang="en-NZ"/>
          </a:p>
        </p:txBody>
      </p:sp>
      <p:sp>
        <p:nvSpPr>
          <p:cNvPr id="6" name="Footer Placeholder 5"/>
          <p:cNvSpPr>
            <a:spLocks noGrp="1"/>
          </p:cNvSpPr>
          <p:nvPr>
            <p:ph type="ftr" sz="quarter" idx="11"/>
          </p:nvPr>
        </p:nvSpPr>
        <p:spPr/>
        <p:txBody>
          <a:bodyPr/>
          <a:lstStyle/>
          <a:p>
            <a:r>
              <a:rPr lang="en-NZ" smtClean="0"/>
              <a:t>MR MUSA - WGHS</a:t>
            </a:r>
            <a:endParaRPr lang="en-NZ"/>
          </a:p>
        </p:txBody>
      </p:sp>
      <p:sp>
        <p:nvSpPr>
          <p:cNvPr id="7" name="Slide Number Placeholder 6"/>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83479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D95A6-C548-4ABD-8FC4-4C28228D8AD3}" type="datetime1">
              <a:rPr lang="en-NZ" smtClean="0"/>
              <a:t>04/08/2013</a:t>
            </a:fld>
            <a:endParaRPr lang="en-NZ"/>
          </a:p>
        </p:txBody>
      </p:sp>
      <p:sp>
        <p:nvSpPr>
          <p:cNvPr id="6" name="Footer Placeholder 5"/>
          <p:cNvSpPr>
            <a:spLocks noGrp="1"/>
          </p:cNvSpPr>
          <p:nvPr>
            <p:ph type="ftr" sz="quarter" idx="11"/>
          </p:nvPr>
        </p:nvSpPr>
        <p:spPr/>
        <p:txBody>
          <a:bodyPr/>
          <a:lstStyle/>
          <a:p>
            <a:r>
              <a:rPr lang="en-NZ" smtClean="0"/>
              <a:t>MR MUSA - WGHS</a:t>
            </a:r>
            <a:endParaRPr lang="en-NZ"/>
          </a:p>
        </p:txBody>
      </p:sp>
      <p:sp>
        <p:nvSpPr>
          <p:cNvPr id="7" name="Slide Number Placeholder 6"/>
          <p:cNvSpPr>
            <a:spLocks noGrp="1"/>
          </p:cNvSpPr>
          <p:nvPr>
            <p:ph type="sldNum" sz="quarter" idx="12"/>
          </p:nvPr>
        </p:nvSpPr>
        <p:spPr/>
        <p:txBody>
          <a:bodyPr/>
          <a:lstStyle/>
          <a:p>
            <a:fld id="{63989C15-A245-41A8-9AD7-8C931F5F0615}" type="slidenum">
              <a:rPr lang="en-NZ" smtClean="0"/>
              <a:t>‹#›</a:t>
            </a:fld>
            <a:endParaRPr lang="en-NZ"/>
          </a:p>
        </p:txBody>
      </p:sp>
    </p:spTree>
    <p:extLst>
      <p:ext uri="{BB962C8B-B14F-4D97-AF65-F5344CB8AC3E}">
        <p14:creationId xmlns:p14="http://schemas.microsoft.com/office/powerpoint/2010/main" val="220223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7F551-155F-4848-B5CE-38441B509F3C}" type="datetime1">
              <a:rPr lang="en-NZ" smtClean="0"/>
              <a:t>04/08/2013</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smtClean="0"/>
              <a:t>MR MUSA - WGHS</a:t>
            </a:r>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89C15-A245-41A8-9AD7-8C931F5F0615}" type="slidenum">
              <a:rPr lang="en-NZ" smtClean="0"/>
              <a:t>‹#›</a:t>
            </a:fld>
            <a:endParaRPr lang="en-NZ"/>
          </a:p>
        </p:txBody>
      </p:sp>
    </p:spTree>
    <p:extLst>
      <p:ext uri="{BB962C8B-B14F-4D97-AF65-F5344CB8AC3E}">
        <p14:creationId xmlns:p14="http://schemas.microsoft.com/office/powerpoint/2010/main" val="3548754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031" y="128789"/>
            <a:ext cx="11951594" cy="1101614"/>
          </a:xfrm>
        </p:spPr>
        <p:txBody>
          <a:bodyPr/>
          <a:lstStyle/>
          <a:p>
            <a:pPr algn="l"/>
            <a:r>
              <a:rPr lang="en-NZ" b="1" dirty="0" smtClean="0">
                <a:solidFill>
                  <a:srgbClr val="FF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Example</a:t>
            </a:r>
            <a:endParaRPr lang="en-NZ" b="1" dirty="0">
              <a:solidFill>
                <a:srgbClr val="FF0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03031" y="1378039"/>
            <a:ext cx="11951594" cy="5306096"/>
          </a:xfrm>
        </p:spPr>
        <p:txBody>
          <a:bodyPr>
            <a:normAutofit/>
          </a:bodyPr>
          <a:lstStyle/>
          <a:p>
            <a:pPr marL="571500" indent="-571500" algn="l">
              <a:buFont typeface="Wingdings" panose="05000000000000000000" pitchFamily="2" charset="2"/>
              <a:buChar char="ü"/>
            </a:pPr>
            <a:r>
              <a:rPr lang="en-NZ" sz="4000" dirty="0" smtClean="0">
                <a:latin typeface="Arial" panose="020B0604020202020204" pitchFamily="34" charset="0"/>
                <a:cs typeface="Arial" panose="020B0604020202020204" pitchFamily="34" charset="0"/>
              </a:rPr>
              <a:t>A farmer wishes to develop a system of tracks around his farm so that he can service all parts of the farm. The distance in hundreds of metres between key points is given in the table below. </a:t>
            </a:r>
          </a:p>
          <a:p>
            <a:pPr marL="457200" indent="-457200" algn="l">
              <a:buFont typeface="Wingdings" panose="05000000000000000000" pitchFamily="2" charset="2"/>
              <a:buChar char="§"/>
            </a:pPr>
            <a:r>
              <a:rPr lang="en-NZ" sz="4000" dirty="0" smtClean="0">
                <a:latin typeface="Arial" panose="020B0604020202020204" pitchFamily="34" charset="0"/>
                <a:cs typeface="Arial" panose="020B0604020202020204" pitchFamily="34" charset="0"/>
              </a:rPr>
              <a:t>Draw up a graph first representing this situation.</a:t>
            </a:r>
          </a:p>
          <a:p>
            <a:pPr marL="457200" indent="-457200" algn="l">
              <a:buFont typeface="Wingdings" panose="05000000000000000000" pitchFamily="2" charset="2"/>
              <a:buChar char="§"/>
            </a:pPr>
            <a:r>
              <a:rPr lang="en-NZ" sz="4000" dirty="0" smtClean="0">
                <a:latin typeface="Arial" panose="020B0604020202020204" pitchFamily="34" charset="0"/>
                <a:cs typeface="Arial" panose="020B0604020202020204" pitchFamily="34" charset="0"/>
              </a:rPr>
              <a:t>Then find the minimum spanning tree for the farmer so he can develop a system of tracks covering the minimum distance.</a:t>
            </a:r>
          </a:p>
          <a:p>
            <a:pPr algn="l"/>
            <a:endParaRPr lang="en-NZ"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NZ" smtClean="0"/>
              <a:t>MR MUSA - WGHS</a:t>
            </a:r>
            <a:endParaRPr lang="en-NZ"/>
          </a:p>
        </p:txBody>
      </p:sp>
    </p:spTree>
    <p:extLst>
      <p:ext uri="{BB962C8B-B14F-4D97-AF65-F5344CB8AC3E}">
        <p14:creationId xmlns:p14="http://schemas.microsoft.com/office/powerpoint/2010/main" val="1028886229"/>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0722" y="156117"/>
            <a:ext cx="11853903" cy="6528018"/>
          </a:xfrm>
        </p:spPr>
        <p:txBody>
          <a:bodyPr>
            <a:normAutofit/>
          </a:bodyPr>
          <a:lstStyle/>
          <a:p>
            <a:pPr algn="l"/>
            <a:r>
              <a:rPr lang="en-NZ" sz="3200" dirty="0" smtClean="0">
                <a:latin typeface="Arial" panose="020B0604020202020204" pitchFamily="34" charset="0"/>
                <a:cs typeface="Arial" panose="020B0604020202020204" pitchFamily="34" charset="0"/>
              </a:rPr>
              <a:t>The table</a:t>
            </a:r>
            <a:endParaRPr lang="en-NZ"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NZ" smtClean="0"/>
              <a:t>MR MUSA - WGHS</a:t>
            </a:r>
            <a:endParaRPr lang="en-NZ"/>
          </a:p>
        </p:txBody>
      </p:sp>
      <p:graphicFrame>
        <p:nvGraphicFramePr>
          <p:cNvPr id="6" name="Table 5"/>
          <p:cNvGraphicFramePr>
            <a:graphicFrameLocks noGrp="1"/>
          </p:cNvGraphicFramePr>
          <p:nvPr>
            <p:extLst>
              <p:ext uri="{D42A27DB-BD31-4B8C-83A1-F6EECF244321}">
                <p14:modId xmlns:p14="http://schemas.microsoft.com/office/powerpoint/2010/main" val="2522129167"/>
              </p:ext>
            </p:extLst>
          </p:nvPr>
        </p:nvGraphicFramePr>
        <p:xfrm>
          <a:off x="986573" y="687606"/>
          <a:ext cx="10454859" cy="5760720"/>
        </p:xfrm>
        <a:graphic>
          <a:graphicData uri="http://schemas.openxmlformats.org/drawingml/2006/table">
            <a:tbl>
              <a:tblPr firstRow="1" bandRow="1">
                <a:tableStyleId>{5C22544A-7EE6-4342-B048-85BDC9FD1C3A}</a:tableStyleId>
              </a:tblPr>
              <a:tblGrid>
                <a:gridCol w="1161651"/>
                <a:gridCol w="1161651"/>
                <a:gridCol w="1161651"/>
                <a:gridCol w="1161651"/>
                <a:gridCol w="1161651"/>
                <a:gridCol w="1161651"/>
                <a:gridCol w="1161651"/>
                <a:gridCol w="1161651"/>
                <a:gridCol w="1161651"/>
              </a:tblGrid>
              <a:tr h="370840">
                <a:tc>
                  <a:txBody>
                    <a:bodyPr/>
                    <a:lstStyle/>
                    <a:p>
                      <a:pPr algn="ct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B</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C</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D</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E</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F</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G</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H</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NZ" sz="3600" dirty="0" smtClean="0"/>
                        <a:t>A</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9</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8</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NZ" sz="3600" dirty="0" smtClean="0"/>
                        <a:t>B</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7</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5</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NZ" sz="3600" dirty="0" smtClean="0"/>
                        <a:t>C</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7</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8</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6</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NZ" sz="3600" dirty="0" smtClean="0"/>
                        <a:t>D</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9</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5</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8</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10</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12</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11</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13</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NZ" sz="3600" dirty="0" smtClean="0"/>
                        <a:t>E</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8</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10</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15</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NZ" sz="3600" dirty="0" smtClean="0"/>
                        <a:t>F</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12</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8</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10</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NZ" sz="3600" dirty="0" smtClean="0"/>
                        <a:t>G</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6</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11</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8</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NZ" sz="3600" dirty="0" smtClean="0"/>
                        <a:t>H</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13</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15</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10</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NZ" sz="3600" dirty="0" smtClean="0"/>
                        <a:t>-</a:t>
                      </a:r>
                      <a:endParaRPr lang="en-NZ" sz="3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26987901"/>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0722" y="156117"/>
            <a:ext cx="11853903" cy="6528018"/>
          </a:xfrm>
        </p:spPr>
        <p:txBody>
          <a:bodyPr>
            <a:normAutofit/>
          </a:bodyPr>
          <a:lstStyle/>
          <a:p>
            <a:pPr marL="457200" indent="-457200" algn="l">
              <a:buFont typeface="Wingdings" panose="05000000000000000000" pitchFamily="2" charset="2"/>
              <a:buChar char="ü"/>
            </a:pPr>
            <a:r>
              <a:rPr lang="en-NZ" sz="3200" b="1" dirty="0" smtClean="0">
                <a:solidFill>
                  <a:srgbClr val="FF0000"/>
                </a:solidFill>
                <a:latin typeface="Arial" panose="020B0604020202020204" pitchFamily="34" charset="0"/>
                <a:cs typeface="Arial" panose="020B0604020202020204" pitchFamily="34" charset="0"/>
              </a:rPr>
              <a:t>Answer</a:t>
            </a: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The network is                                              A</a:t>
            </a:r>
          </a:p>
          <a:p>
            <a:pPr marL="457200" indent="-457200" algn="l">
              <a:buFont typeface="Arial" panose="020B0604020202020204" pitchFamily="34" charset="0"/>
              <a:buChar char="•"/>
            </a:pPr>
            <a:r>
              <a:rPr lang="en-NZ" sz="3200" dirty="0">
                <a:latin typeface="Arial" panose="020B0604020202020204" pitchFamily="34" charset="0"/>
                <a:cs typeface="Arial" panose="020B0604020202020204" pitchFamily="34" charset="0"/>
              </a:rPr>
              <a:t> </a:t>
            </a:r>
            <a:r>
              <a:rPr lang="en-NZ" sz="3200" dirty="0" smtClean="0">
                <a:latin typeface="Arial" panose="020B0604020202020204" pitchFamily="34" charset="0"/>
                <a:cs typeface="Arial" panose="020B0604020202020204" pitchFamily="34" charset="0"/>
              </a:rPr>
              <a:t>                                   B                                         8</a:t>
            </a:r>
          </a:p>
          <a:p>
            <a:pPr marL="457200" indent="-457200" algn="l">
              <a:buFont typeface="Arial" panose="020B0604020202020204" pitchFamily="34" charset="0"/>
              <a:buChar char="•"/>
            </a:pPr>
            <a:r>
              <a:rPr lang="en-NZ" sz="3200" dirty="0">
                <a:latin typeface="Arial" panose="020B0604020202020204" pitchFamily="34" charset="0"/>
                <a:cs typeface="Arial" panose="020B0604020202020204" pitchFamily="34" charset="0"/>
              </a:rPr>
              <a:t> </a:t>
            </a:r>
            <a:r>
              <a:rPr lang="en-NZ" sz="3200" dirty="0" smtClean="0">
                <a:latin typeface="Arial" panose="020B0604020202020204" pitchFamily="34" charset="0"/>
                <a:cs typeface="Arial" panose="020B0604020202020204" pitchFamily="34" charset="0"/>
              </a:rPr>
              <a:t>                                         5                  9                 </a:t>
            </a:r>
          </a:p>
          <a:p>
            <a:pPr marL="457200" indent="-457200" algn="l">
              <a:buFont typeface="Arial" panose="020B0604020202020204" pitchFamily="34" charset="0"/>
              <a:buChar char="•"/>
            </a:pPr>
            <a:r>
              <a:rPr lang="en-NZ" sz="3200" dirty="0">
                <a:latin typeface="Arial" panose="020B0604020202020204" pitchFamily="34" charset="0"/>
                <a:cs typeface="Arial" panose="020B0604020202020204" pitchFamily="34" charset="0"/>
              </a:rPr>
              <a:t> </a:t>
            </a:r>
            <a:r>
              <a:rPr lang="en-NZ" sz="3200" dirty="0" smtClean="0">
                <a:latin typeface="Arial" panose="020B0604020202020204" pitchFamily="34" charset="0"/>
                <a:cs typeface="Arial" panose="020B0604020202020204" pitchFamily="34" charset="0"/>
              </a:rPr>
              <a:t>                           7                               D   10              E</a:t>
            </a: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                                         8                                            15</a:t>
            </a:r>
            <a:endParaRPr lang="en-NZ" sz="3200"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                       C                                               13               H</a:t>
            </a: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                                              11            12</a:t>
            </a:r>
            <a:endParaRPr lang="en-NZ" sz="3200"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                                   6                                              10</a:t>
            </a:r>
          </a:p>
          <a:p>
            <a:pPr marL="457200" indent="-457200" algn="l">
              <a:buFont typeface="Arial" panose="020B0604020202020204" pitchFamily="34" charset="0"/>
              <a:buChar char="•"/>
            </a:pPr>
            <a:r>
              <a:rPr lang="en-NZ" sz="3200" dirty="0">
                <a:latin typeface="Arial" panose="020B0604020202020204" pitchFamily="34" charset="0"/>
                <a:cs typeface="Arial" panose="020B0604020202020204" pitchFamily="34" charset="0"/>
              </a:rPr>
              <a:t> </a:t>
            </a:r>
            <a:r>
              <a:rPr lang="en-NZ" sz="3200" dirty="0" smtClean="0">
                <a:latin typeface="Arial" panose="020B0604020202020204" pitchFamily="34" charset="0"/>
                <a:cs typeface="Arial" panose="020B0604020202020204" pitchFamily="34" charset="0"/>
              </a:rPr>
              <a:t>                                        G                       8          F </a:t>
            </a:r>
          </a:p>
          <a:p>
            <a:pPr algn="l"/>
            <a:endParaRPr lang="en-NZ"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NZ" smtClean="0"/>
              <a:t>MR MUSA - WGHS</a:t>
            </a:r>
            <a:endParaRPr lang="en-NZ"/>
          </a:p>
        </p:txBody>
      </p:sp>
      <p:sp>
        <p:nvSpPr>
          <p:cNvPr id="2" name="16-Point Star 1"/>
          <p:cNvSpPr/>
          <p:nvPr/>
        </p:nvSpPr>
        <p:spPr>
          <a:xfrm>
            <a:off x="5715000" y="512064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16-Point Star 6"/>
          <p:cNvSpPr/>
          <p:nvPr/>
        </p:nvSpPr>
        <p:spPr>
          <a:xfrm>
            <a:off x="4038600" y="155702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16-Point Star 7"/>
          <p:cNvSpPr/>
          <p:nvPr/>
        </p:nvSpPr>
        <p:spPr>
          <a:xfrm>
            <a:off x="9131873" y="498729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16-Point Star 8"/>
          <p:cNvSpPr/>
          <p:nvPr/>
        </p:nvSpPr>
        <p:spPr>
          <a:xfrm>
            <a:off x="10534650" y="367665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16-Point Star 9"/>
          <p:cNvSpPr/>
          <p:nvPr/>
        </p:nvSpPr>
        <p:spPr>
          <a:xfrm>
            <a:off x="9693848" y="2318385"/>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16-Point Star 10"/>
          <p:cNvSpPr/>
          <p:nvPr/>
        </p:nvSpPr>
        <p:spPr>
          <a:xfrm>
            <a:off x="6724650" y="275082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16-Point Star 11"/>
          <p:cNvSpPr/>
          <p:nvPr/>
        </p:nvSpPr>
        <p:spPr>
          <a:xfrm>
            <a:off x="9003030" y="714375"/>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 name="16-Point Star 14"/>
          <p:cNvSpPr/>
          <p:nvPr/>
        </p:nvSpPr>
        <p:spPr>
          <a:xfrm>
            <a:off x="3769995" y="367665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6" name="Straight Connector 15"/>
          <p:cNvCxnSpPr/>
          <p:nvPr/>
        </p:nvCxnSpPr>
        <p:spPr>
          <a:xfrm flipH="1">
            <a:off x="6993255" y="994410"/>
            <a:ext cx="2407223" cy="203644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07205" y="1832703"/>
            <a:ext cx="2661185" cy="1103854"/>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7012306" y="3120867"/>
            <a:ext cx="2388172" cy="214645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7120791" y="3075861"/>
            <a:ext cx="3719867" cy="89415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004802" y="5267325"/>
            <a:ext cx="3395676" cy="21352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030848" y="1837055"/>
            <a:ext cx="276357" cy="2083752"/>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7048757" y="2615565"/>
            <a:ext cx="2924763" cy="45497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025144" y="3030855"/>
            <a:ext cx="2920353" cy="92583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983605" y="3101340"/>
            <a:ext cx="961892" cy="232918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42614" y="3920807"/>
            <a:ext cx="1986927" cy="156003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9400479" y="3956685"/>
            <a:ext cx="1402776" cy="130778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9400479" y="1011079"/>
            <a:ext cx="561974" cy="158734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983851" y="2634139"/>
            <a:ext cx="819404" cy="130540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747870"/>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barn(inVertical)">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arn(inVertical)">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barn(inVertical)">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inVertic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barn(inVertical)">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arn(inVertic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arn(inVertic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arn(inVertic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barn(inVertical)">
                                      <p:cBhvr>
                                        <p:cTn id="62" dur="5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barn(inVertical)">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barn(inVertical)">
                                      <p:cBhvr>
                                        <p:cTn id="7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0722" y="156117"/>
            <a:ext cx="11853903" cy="6528018"/>
          </a:xfrm>
        </p:spPr>
        <p:txBody>
          <a:bodyPr>
            <a:normAutofit/>
          </a:bodyPr>
          <a:lstStyle/>
          <a:p>
            <a:pPr marL="457200" indent="-457200" algn="l">
              <a:buFont typeface="Wingdings" panose="05000000000000000000" pitchFamily="2" charset="2"/>
              <a:buChar char="ü"/>
            </a:pPr>
            <a:r>
              <a:rPr lang="en-NZ" sz="3200" b="1" dirty="0" smtClean="0">
                <a:solidFill>
                  <a:srgbClr val="FF0000"/>
                </a:solidFill>
                <a:latin typeface="Arial" panose="020B0604020202020204" pitchFamily="34" charset="0"/>
                <a:cs typeface="Arial" panose="020B0604020202020204" pitchFamily="34" charset="0"/>
              </a:rPr>
              <a:t>Answer</a:t>
            </a: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                                                                      A</a:t>
            </a:r>
          </a:p>
          <a:p>
            <a:pPr marL="457200" indent="-457200" algn="l">
              <a:buFont typeface="Arial" panose="020B0604020202020204" pitchFamily="34" charset="0"/>
              <a:buChar char="•"/>
            </a:pPr>
            <a:r>
              <a:rPr lang="en-NZ" sz="3200" dirty="0">
                <a:latin typeface="Arial" panose="020B0604020202020204" pitchFamily="34" charset="0"/>
                <a:cs typeface="Arial" panose="020B0604020202020204" pitchFamily="34" charset="0"/>
              </a:rPr>
              <a:t> </a:t>
            </a:r>
            <a:r>
              <a:rPr lang="en-NZ" sz="3200" dirty="0" smtClean="0">
                <a:latin typeface="Arial" panose="020B0604020202020204" pitchFamily="34" charset="0"/>
                <a:cs typeface="Arial" panose="020B0604020202020204" pitchFamily="34" charset="0"/>
              </a:rPr>
              <a:t>                                   B                                         8</a:t>
            </a:r>
          </a:p>
          <a:p>
            <a:pPr marL="457200" indent="-457200" algn="l">
              <a:buFont typeface="Arial" panose="020B0604020202020204" pitchFamily="34" charset="0"/>
              <a:buChar char="•"/>
            </a:pPr>
            <a:r>
              <a:rPr lang="en-NZ" sz="3200" dirty="0">
                <a:latin typeface="Arial" panose="020B0604020202020204" pitchFamily="34" charset="0"/>
                <a:cs typeface="Arial" panose="020B0604020202020204" pitchFamily="34" charset="0"/>
              </a:rPr>
              <a:t> </a:t>
            </a:r>
            <a:r>
              <a:rPr lang="en-NZ" sz="3200" dirty="0" smtClean="0">
                <a:latin typeface="Arial" panose="020B0604020202020204" pitchFamily="34" charset="0"/>
                <a:cs typeface="Arial" panose="020B0604020202020204" pitchFamily="34" charset="0"/>
              </a:rPr>
              <a:t>                                         5                  9                 </a:t>
            </a:r>
          </a:p>
          <a:p>
            <a:pPr marL="457200" indent="-457200" algn="l">
              <a:buFont typeface="Arial" panose="020B0604020202020204" pitchFamily="34" charset="0"/>
              <a:buChar char="•"/>
            </a:pPr>
            <a:r>
              <a:rPr lang="en-NZ" sz="3200" dirty="0">
                <a:latin typeface="Arial" panose="020B0604020202020204" pitchFamily="34" charset="0"/>
                <a:cs typeface="Arial" panose="020B0604020202020204" pitchFamily="34" charset="0"/>
              </a:rPr>
              <a:t> </a:t>
            </a:r>
            <a:r>
              <a:rPr lang="en-NZ" sz="3200" dirty="0" smtClean="0">
                <a:latin typeface="Arial" panose="020B0604020202020204" pitchFamily="34" charset="0"/>
                <a:cs typeface="Arial" panose="020B0604020202020204" pitchFamily="34" charset="0"/>
              </a:rPr>
              <a:t>                           7                               D                     E</a:t>
            </a: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                                                                                   </a:t>
            </a:r>
            <a:endParaRPr lang="en-NZ" sz="3200"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                       C                                                                  H</a:t>
            </a:r>
          </a:p>
          <a:p>
            <a:pPr marL="457200" indent="-457200" algn="l">
              <a:buFont typeface="Arial" panose="020B0604020202020204" pitchFamily="34" charset="0"/>
              <a:buChar char="•"/>
            </a:pPr>
            <a:r>
              <a:rPr lang="en-NZ" sz="3200" dirty="0" smtClean="0">
                <a:latin typeface="Arial" panose="020B0604020202020204" pitchFamily="34" charset="0"/>
                <a:cs typeface="Arial" panose="020B0604020202020204" pitchFamily="34" charset="0"/>
              </a:rPr>
              <a:t>                                      6                                              10</a:t>
            </a:r>
          </a:p>
          <a:p>
            <a:pPr marL="457200" indent="-457200" algn="l">
              <a:buFont typeface="Arial" panose="020B0604020202020204" pitchFamily="34" charset="0"/>
              <a:buChar char="•"/>
            </a:pPr>
            <a:r>
              <a:rPr lang="en-NZ" sz="3200" dirty="0">
                <a:latin typeface="Arial" panose="020B0604020202020204" pitchFamily="34" charset="0"/>
                <a:cs typeface="Arial" panose="020B0604020202020204" pitchFamily="34" charset="0"/>
              </a:rPr>
              <a:t> </a:t>
            </a:r>
            <a:r>
              <a:rPr lang="en-NZ" sz="3200" dirty="0" smtClean="0">
                <a:latin typeface="Arial" panose="020B0604020202020204" pitchFamily="34" charset="0"/>
                <a:cs typeface="Arial" panose="020B0604020202020204" pitchFamily="34" charset="0"/>
              </a:rPr>
              <a:t>                                            G              8          F </a:t>
            </a:r>
          </a:p>
          <a:p>
            <a:pPr marL="457200" indent="-457200" algn="l">
              <a:buFont typeface="Arial" panose="020B0604020202020204" pitchFamily="34" charset="0"/>
              <a:buChar char="•"/>
            </a:pPr>
            <a:endParaRPr lang="en-NZ" sz="3200"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NZ" sz="2800" dirty="0" smtClean="0">
                <a:latin typeface="Arial" panose="020B0604020202020204" pitchFamily="34" charset="0"/>
                <a:cs typeface="Arial" panose="020B0604020202020204" pitchFamily="34" charset="0"/>
              </a:rPr>
              <a:t>THE MINIMUM DISTANCE = 7+6+5+9+8+8+10=53X100=5300 metres</a:t>
            </a:r>
          </a:p>
          <a:p>
            <a:pPr algn="l"/>
            <a:endParaRPr lang="en-NZ"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NZ" smtClean="0"/>
              <a:t>MR MUSA - WGHS</a:t>
            </a:r>
            <a:endParaRPr lang="en-NZ"/>
          </a:p>
        </p:txBody>
      </p:sp>
      <p:sp>
        <p:nvSpPr>
          <p:cNvPr id="2" name="16-Point Star 1"/>
          <p:cNvSpPr/>
          <p:nvPr/>
        </p:nvSpPr>
        <p:spPr>
          <a:xfrm>
            <a:off x="5715000" y="512064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16-Point Star 6"/>
          <p:cNvSpPr/>
          <p:nvPr/>
        </p:nvSpPr>
        <p:spPr>
          <a:xfrm>
            <a:off x="4038600" y="155702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16-Point Star 7"/>
          <p:cNvSpPr/>
          <p:nvPr/>
        </p:nvSpPr>
        <p:spPr>
          <a:xfrm>
            <a:off x="9131873" y="498729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16-Point Star 8"/>
          <p:cNvSpPr/>
          <p:nvPr/>
        </p:nvSpPr>
        <p:spPr>
          <a:xfrm>
            <a:off x="10534650" y="367665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16-Point Star 9"/>
          <p:cNvSpPr/>
          <p:nvPr/>
        </p:nvSpPr>
        <p:spPr>
          <a:xfrm>
            <a:off x="9693848" y="2318385"/>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16-Point Star 10"/>
          <p:cNvSpPr/>
          <p:nvPr/>
        </p:nvSpPr>
        <p:spPr>
          <a:xfrm>
            <a:off x="6724650" y="275082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16-Point Star 11"/>
          <p:cNvSpPr/>
          <p:nvPr/>
        </p:nvSpPr>
        <p:spPr>
          <a:xfrm>
            <a:off x="9003030" y="714375"/>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 name="16-Point Star 14"/>
          <p:cNvSpPr/>
          <p:nvPr/>
        </p:nvSpPr>
        <p:spPr>
          <a:xfrm>
            <a:off x="3769995" y="3676650"/>
            <a:ext cx="537210" cy="56007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6" name="Straight Connector 15"/>
          <p:cNvCxnSpPr/>
          <p:nvPr/>
        </p:nvCxnSpPr>
        <p:spPr>
          <a:xfrm flipH="1">
            <a:off x="6993255" y="994410"/>
            <a:ext cx="2407223" cy="203644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07205" y="1832703"/>
            <a:ext cx="2661185" cy="1103854"/>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6004802" y="5267325"/>
            <a:ext cx="3395676" cy="21352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030848" y="1837055"/>
            <a:ext cx="276357" cy="2083752"/>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42614" y="3920807"/>
            <a:ext cx="1986927" cy="156003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9400479" y="3956685"/>
            <a:ext cx="1402776" cy="1307783"/>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9400479" y="1011079"/>
            <a:ext cx="561974" cy="158734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287986"/>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arn(inVertical)">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barn(inVertical)">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arn(inVertic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1000"/>
                                        <p:tgtEl>
                                          <p:spTgt spid="2"/>
                                        </p:tgtEl>
                                      </p:cBhvr>
                                    </p:animEffect>
                                    <p:anim calcmode="lin" valueType="num">
                                      <p:cBhvr>
                                        <p:cTn id="54" dur="1000" fill="hold"/>
                                        <p:tgtEl>
                                          <p:spTgt spid="2"/>
                                        </p:tgtEl>
                                        <p:attrNameLst>
                                          <p:attrName>ppt_x</p:attrName>
                                        </p:attrNameLst>
                                      </p:cBhvr>
                                      <p:tavLst>
                                        <p:tav tm="0">
                                          <p:val>
                                            <p:strVal val="#ppt_x"/>
                                          </p:val>
                                        </p:tav>
                                        <p:tav tm="100000">
                                          <p:val>
                                            <p:strVal val="#ppt_x"/>
                                          </p:val>
                                        </p:tav>
                                      </p:tavLst>
                                    </p:anim>
                                    <p:anim calcmode="lin" valueType="num">
                                      <p:cBhvr>
                                        <p:cTn id="5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barn(inVertical)">
                                      <p:cBhvr>
                                        <p:cTn id="60" dur="500"/>
                                        <p:tgtEl>
                                          <p:spTgt spid="33"/>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1000"/>
                                        <p:tgtEl>
                                          <p:spTgt spid="8"/>
                                        </p:tgtEl>
                                      </p:cBhvr>
                                    </p:animEffect>
                                    <p:anim calcmode="lin" valueType="num">
                                      <p:cBhvr>
                                        <p:cTn id="66" dur="1000" fill="hold"/>
                                        <p:tgtEl>
                                          <p:spTgt spid="8"/>
                                        </p:tgtEl>
                                        <p:attrNameLst>
                                          <p:attrName>ppt_x</p:attrName>
                                        </p:attrNameLst>
                                      </p:cBhvr>
                                      <p:tavLst>
                                        <p:tav tm="0">
                                          <p:val>
                                            <p:strVal val="#ppt_x"/>
                                          </p:val>
                                        </p:tav>
                                        <p:tav tm="100000">
                                          <p:val>
                                            <p:strVal val="#ppt_x"/>
                                          </p:val>
                                        </p:tav>
                                      </p:tavLst>
                                    </p:anim>
                                    <p:anim calcmode="lin" valueType="num">
                                      <p:cBhvr>
                                        <p:cTn id="6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barn(inVertical)">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barn(inVertical)">
                                      <p:cBhvr>
                                        <p:cTn id="84" dur="5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fade">
                                      <p:cBhvr>
                                        <p:cTn id="89" dur="1000"/>
                                        <p:tgtEl>
                                          <p:spTgt spid="10"/>
                                        </p:tgtEl>
                                      </p:cBhvr>
                                    </p:animEffect>
                                    <p:anim calcmode="lin" valueType="num">
                                      <p:cBhvr>
                                        <p:cTn id="90" dur="1000" fill="hold"/>
                                        <p:tgtEl>
                                          <p:spTgt spid="10"/>
                                        </p:tgtEl>
                                        <p:attrNameLst>
                                          <p:attrName>ppt_x</p:attrName>
                                        </p:attrNameLst>
                                      </p:cBhvr>
                                      <p:tavLst>
                                        <p:tav tm="0">
                                          <p:val>
                                            <p:strVal val="#ppt_x"/>
                                          </p:val>
                                        </p:tav>
                                        <p:tav tm="100000">
                                          <p:val>
                                            <p:strVal val="#ppt_x"/>
                                          </p:val>
                                        </p:tav>
                                      </p:tavLst>
                                    </p:anim>
                                    <p:anim calcmode="lin" valueType="num">
                                      <p:cBhvr>
                                        <p:cTn id="9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nodeType="click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barn(inVertical)">
                                      <p:cBhvr>
                                        <p:cTn id="96" dur="500"/>
                                        <p:tgtEl>
                                          <p:spTgt spid="37"/>
                                        </p:tgtEl>
                                      </p:cBhvr>
                                    </p:animEffect>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9"/>
                                        </p:tgtEl>
                                        <p:attrNameLst>
                                          <p:attrName>style.visibility</p:attrName>
                                        </p:attrNameLst>
                                      </p:cBhvr>
                                      <p:to>
                                        <p:strVal val="visible"/>
                                      </p:to>
                                    </p:set>
                                    <p:animEffect transition="in" filter="fade">
                                      <p:cBhvr>
                                        <p:cTn id="101" dur="1000"/>
                                        <p:tgtEl>
                                          <p:spTgt spid="9"/>
                                        </p:tgtEl>
                                      </p:cBhvr>
                                    </p:animEffect>
                                    <p:anim calcmode="lin" valueType="num">
                                      <p:cBhvr>
                                        <p:cTn id="102" dur="1000" fill="hold"/>
                                        <p:tgtEl>
                                          <p:spTgt spid="9"/>
                                        </p:tgtEl>
                                        <p:attrNameLst>
                                          <p:attrName>ppt_x</p:attrName>
                                        </p:attrNameLst>
                                      </p:cBhvr>
                                      <p:tavLst>
                                        <p:tav tm="0">
                                          <p:val>
                                            <p:strVal val="#ppt_x"/>
                                          </p:val>
                                        </p:tav>
                                        <p:tav tm="100000">
                                          <p:val>
                                            <p:strVal val="#ppt_x"/>
                                          </p:val>
                                        </p:tav>
                                      </p:tavLst>
                                    </p:anim>
                                    <p:anim calcmode="lin" valueType="num">
                                      <p:cBhvr>
                                        <p:cTn id="10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nodeType="clickEffect">
                                  <p:stCondLst>
                                    <p:cond delay="0"/>
                                  </p:stCondLst>
                                  <p:childTnLst>
                                    <p:set>
                                      <p:cBhvr>
                                        <p:cTn id="107" dur="1" fill="hold">
                                          <p:stCondLst>
                                            <p:cond delay="0"/>
                                          </p:stCondLst>
                                        </p:cTn>
                                        <p:tgtEl>
                                          <p:spTgt spid="35"/>
                                        </p:tgtEl>
                                        <p:attrNameLst>
                                          <p:attrName>style.visibility</p:attrName>
                                        </p:attrNameLst>
                                      </p:cBhvr>
                                      <p:to>
                                        <p:strVal val="visible"/>
                                      </p:to>
                                    </p:set>
                                    <p:animEffect transition="in" filter="barn(inVertical)">
                                      <p:cBhvr>
                                        <p:cTn id="108" dur="500"/>
                                        <p:tgtEl>
                                          <p:spTgt spid="35"/>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nodeType="clickEffect">
                                  <p:stCondLst>
                                    <p:cond delay="0"/>
                                  </p:stCondLst>
                                  <p:childTnLst>
                                    <p:set>
                                      <p:cBhvr>
                                        <p:cTn id="112" dur="1" fill="hold">
                                          <p:stCondLst>
                                            <p:cond delay="0"/>
                                          </p:stCondLst>
                                        </p:cTn>
                                        <p:tgtEl>
                                          <p:spTgt spid="3">
                                            <p:txEl>
                                              <p:pRg st="8" end="8"/>
                                            </p:txEl>
                                          </p:spTgt>
                                        </p:tgtEl>
                                        <p:attrNameLst>
                                          <p:attrName>style.visibility</p:attrName>
                                        </p:attrNameLst>
                                      </p:cBhvr>
                                      <p:to>
                                        <p:strVal val="visible"/>
                                      </p:to>
                                    </p:set>
                                    <p:animEffect transition="in" filter="barn(inVertical)">
                                      <p:cBhvr>
                                        <p:cTn id="113" dur="500"/>
                                        <p:tgtEl>
                                          <p:spTgt spid="3">
                                            <p:txEl>
                                              <p:pRg st="8" end="8"/>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nodeType="clickEffect">
                                  <p:stCondLst>
                                    <p:cond delay="0"/>
                                  </p:stCondLst>
                                  <p:childTnLst>
                                    <p:set>
                                      <p:cBhvr>
                                        <p:cTn id="117" dur="1" fill="hold">
                                          <p:stCondLst>
                                            <p:cond delay="0"/>
                                          </p:stCondLst>
                                        </p:cTn>
                                        <p:tgtEl>
                                          <p:spTgt spid="3">
                                            <p:txEl>
                                              <p:pRg st="6" end="6"/>
                                            </p:txEl>
                                          </p:spTgt>
                                        </p:tgtEl>
                                        <p:attrNameLst>
                                          <p:attrName>style.visibility</p:attrName>
                                        </p:attrNameLst>
                                      </p:cBhvr>
                                      <p:to>
                                        <p:strVal val="visible"/>
                                      </p:to>
                                    </p:set>
                                    <p:animEffect transition="in" filter="barn(inVertical)">
                                      <p:cBhvr>
                                        <p:cTn id="118" dur="500"/>
                                        <p:tgtEl>
                                          <p:spTgt spid="3">
                                            <p:txEl>
                                              <p:pRg st="6" end="6"/>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16" presetClass="entr" presetSubtype="21" fill="hold" nodeType="clickEffect">
                                  <p:stCondLst>
                                    <p:cond delay="0"/>
                                  </p:stCondLst>
                                  <p:childTnLst>
                                    <p:set>
                                      <p:cBhvr>
                                        <p:cTn id="122" dur="1" fill="hold">
                                          <p:stCondLst>
                                            <p:cond delay="0"/>
                                          </p:stCondLst>
                                        </p:cTn>
                                        <p:tgtEl>
                                          <p:spTgt spid="3">
                                            <p:txEl>
                                              <p:pRg st="1" end="1"/>
                                            </p:txEl>
                                          </p:spTgt>
                                        </p:tgtEl>
                                        <p:attrNameLst>
                                          <p:attrName>style.visibility</p:attrName>
                                        </p:attrNameLst>
                                      </p:cBhvr>
                                      <p:to>
                                        <p:strVal val="visible"/>
                                      </p:to>
                                    </p:set>
                                    <p:animEffect transition="in" filter="barn(inVertical)">
                                      <p:cBhvr>
                                        <p:cTn id="123" dur="5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16" presetClass="entr" presetSubtype="21" fill="hold"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Effect transition="in" filter="barn(inVertical)">
                                      <p:cBhvr>
                                        <p:cTn id="128" dur="500"/>
                                        <p:tgtEl>
                                          <p:spTgt spid="3">
                                            <p:txEl>
                                              <p:pRg st="2" end="2"/>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16" presetClass="entr" presetSubtype="21"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barn(inVertical)">
                                      <p:cBhvr>
                                        <p:cTn id="133" dur="500"/>
                                        <p:tgtEl>
                                          <p:spTgt spid="3">
                                            <p:txEl>
                                              <p:pRg st="7" end="7"/>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16" presetClass="entr" presetSubtype="21" fill="hold" nodeType="clickEffect">
                                  <p:stCondLst>
                                    <p:cond delay="0"/>
                                  </p:stCondLst>
                                  <p:childTnLst>
                                    <p:set>
                                      <p:cBhvr>
                                        <p:cTn id="137" dur="1" fill="hold">
                                          <p:stCondLst>
                                            <p:cond delay="0"/>
                                          </p:stCondLst>
                                        </p:cTn>
                                        <p:tgtEl>
                                          <p:spTgt spid="3">
                                            <p:txEl>
                                              <p:pRg st="10" end="10"/>
                                            </p:txEl>
                                          </p:spTgt>
                                        </p:tgtEl>
                                        <p:attrNameLst>
                                          <p:attrName>style.visibility</p:attrName>
                                        </p:attrNameLst>
                                      </p:cBhvr>
                                      <p:to>
                                        <p:strVal val="visible"/>
                                      </p:to>
                                    </p:set>
                                    <p:animEffect transition="in" filter="barn(inVertical)">
                                      <p:cBhvr>
                                        <p:cTn id="13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P spid="12"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236</Words>
  <Application>Microsoft Office PowerPoint</Application>
  <PresentationFormat>Widescreen</PresentationFormat>
  <Paragraphs>114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Andalus</vt:lpstr>
      <vt:lpstr>Arial</vt:lpstr>
      <vt:lpstr>Calibri</vt:lpstr>
      <vt:lpstr>Calibri Light</vt:lpstr>
      <vt:lpstr>Wingdings</vt:lpstr>
      <vt:lpstr>Office Theme</vt:lpstr>
      <vt:lpstr>Example</vt:lpstr>
      <vt:lpstr>PowerPoint Presentation</vt:lpstr>
      <vt:lpstr>PowerPoint Presentation</vt:lpstr>
      <vt:lpstr>PowerPoint Presentation</vt:lpstr>
    </vt:vector>
  </TitlesOfParts>
  <Company>Whangarei Girls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Patterns</dc:title>
  <dc:creator>Suhil.Musa</dc:creator>
  <cp:lastModifiedBy>Suhil.Musa</cp:lastModifiedBy>
  <cp:revision>24</cp:revision>
  <dcterms:created xsi:type="dcterms:W3CDTF">2013-06-13T07:57:40Z</dcterms:created>
  <dcterms:modified xsi:type="dcterms:W3CDTF">2013-08-04T10:15:32Z</dcterms:modified>
</cp:coreProperties>
</file>